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7772400" cy="10058400"/>
  <p:notesSz cx="7772400" cy="10058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/>
    <p:restoredTop sz="94694"/>
  </p:normalViewPr>
  <p:slideViewPr>
    <p:cSldViewPr>
      <p:cViewPr varScale="1">
        <p:scale>
          <a:sx n="82" d="100"/>
          <a:sy n="82" d="100"/>
        </p:scale>
        <p:origin x="3728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jpg"/><Relationship Id="rId10" Type="http://schemas.openxmlformats.org/officeDocument/2006/relationships/image" Target="../media/image11.jp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61548"/>
            <a:ext cx="7766276" cy="655504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53579" y="8849928"/>
            <a:ext cx="705192" cy="70188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6355893" y="8733963"/>
            <a:ext cx="0" cy="610870"/>
          </a:xfrm>
          <a:custGeom>
            <a:avLst/>
            <a:gdLst/>
            <a:ahLst/>
            <a:cxnLst/>
            <a:rect l="l" t="t" r="r" b="b"/>
            <a:pathLst>
              <a:path h="610870">
                <a:moveTo>
                  <a:pt x="0" y="610338"/>
                </a:moveTo>
                <a:lnTo>
                  <a:pt x="0" y="0"/>
                </a:lnTo>
              </a:path>
            </a:pathLst>
          </a:custGeom>
          <a:ln w="213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247305" y="8733963"/>
            <a:ext cx="0" cy="610870"/>
          </a:xfrm>
          <a:custGeom>
            <a:avLst/>
            <a:gdLst/>
            <a:ahLst/>
            <a:cxnLst/>
            <a:rect l="l" t="t" r="r" b="b"/>
            <a:pathLst>
              <a:path h="610870">
                <a:moveTo>
                  <a:pt x="0" y="610338"/>
                </a:moveTo>
                <a:lnTo>
                  <a:pt x="0" y="0"/>
                </a:lnTo>
              </a:path>
            </a:pathLst>
          </a:custGeom>
          <a:ln w="244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349787" y="8749221"/>
            <a:ext cx="916305" cy="0"/>
          </a:xfrm>
          <a:custGeom>
            <a:avLst/>
            <a:gdLst/>
            <a:ahLst/>
            <a:cxnLst/>
            <a:rect l="l" t="t" r="r" b="b"/>
            <a:pathLst>
              <a:path w="916304">
                <a:moveTo>
                  <a:pt x="0" y="0"/>
                </a:moveTo>
                <a:lnTo>
                  <a:pt x="915834" y="0"/>
                </a:lnTo>
              </a:path>
            </a:pathLst>
          </a:custGeom>
          <a:ln w="213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50" b="1" i="0">
                <a:solidFill>
                  <a:srgbClr val="8EC63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50" b="1" i="0">
                <a:solidFill>
                  <a:srgbClr val="8EC63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50" b="1" i="0">
                <a:solidFill>
                  <a:srgbClr val="8EC63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72894" y="469976"/>
            <a:ext cx="1593552" cy="40282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51782" y="1434311"/>
            <a:ext cx="2979513" cy="433340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8544" y="6439090"/>
            <a:ext cx="525078" cy="35399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01312" y="6439090"/>
            <a:ext cx="525078" cy="353996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24079" y="6439090"/>
            <a:ext cx="525078" cy="353996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46847" y="6439090"/>
            <a:ext cx="525078" cy="353996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69614" y="6439090"/>
            <a:ext cx="525078" cy="353996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492381" y="6439090"/>
            <a:ext cx="525078" cy="353996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115149" y="6439090"/>
            <a:ext cx="525078" cy="35399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737916" y="6439090"/>
            <a:ext cx="525078" cy="35399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360684" y="6439090"/>
            <a:ext cx="525078" cy="35399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398629" y="6426883"/>
            <a:ext cx="818145" cy="366203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57175" y="7186755"/>
            <a:ext cx="1804194" cy="1205419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956404" y="7507182"/>
            <a:ext cx="500656" cy="494374"/>
          </a:xfrm>
          <a:prstGeom prst="rect">
            <a:avLst/>
          </a:prstGeom>
        </p:spPr>
      </p:pic>
      <p:sp>
        <p:nvSpPr>
          <p:cNvPr id="30" name="bg object 30"/>
          <p:cNvSpPr/>
          <p:nvPr/>
        </p:nvSpPr>
        <p:spPr>
          <a:xfrm>
            <a:off x="439600" y="5401513"/>
            <a:ext cx="0" cy="427355"/>
          </a:xfrm>
          <a:custGeom>
            <a:avLst/>
            <a:gdLst/>
            <a:ahLst/>
            <a:cxnLst/>
            <a:rect l="l" t="t" r="r" b="b"/>
            <a:pathLst>
              <a:path h="427354">
                <a:moveTo>
                  <a:pt x="0" y="427237"/>
                </a:moveTo>
                <a:lnTo>
                  <a:pt x="0" y="0"/>
                </a:lnTo>
              </a:path>
            </a:pathLst>
          </a:custGeom>
          <a:ln w="122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053209" y="5401513"/>
            <a:ext cx="0" cy="427355"/>
          </a:xfrm>
          <a:custGeom>
            <a:avLst/>
            <a:gdLst/>
            <a:ahLst/>
            <a:cxnLst/>
            <a:rect l="l" t="t" r="r" b="b"/>
            <a:pathLst>
              <a:path h="427354">
                <a:moveTo>
                  <a:pt x="0" y="427237"/>
                </a:moveTo>
                <a:lnTo>
                  <a:pt x="0" y="0"/>
                </a:lnTo>
              </a:path>
            </a:pathLst>
          </a:custGeom>
          <a:ln w="122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4893610" y="262460"/>
            <a:ext cx="0" cy="793750"/>
          </a:xfrm>
          <a:custGeom>
            <a:avLst/>
            <a:gdLst/>
            <a:ahLst/>
            <a:cxnLst/>
            <a:rect l="l" t="t" r="r" b="b"/>
            <a:pathLst>
              <a:path h="793750">
                <a:moveTo>
                  <a:pt x="0" y="793440"/>
                </a:moveTo>
                <a:lnTo>
                  <a:pt x="0" y="0"/>
                </a:lnTo>
              </a:path>
            </a:pathLst>
          </a:custGeom>
          <a:ln w="122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7409102" y="7183702"/>
            <a:ext cx="0" cy="1209040"/>
          </a:xfrm>
          <a:custGeom>
            <a:avLst/>
            <a:gdLst/>
            <a:ahLst/>
            <a:cxnLst/>
            <a:rect l="l" t="t" r="r" b="b"/>
            <a:pathLst>
              <a:path h="1209040">
                <a:moveTo>
                  <a:pt x="0" y="1208470"/>
                </a:moveTo>
                <a:lnTo>
                  <a:pt x="0" y="0"/>
                </a:lnTo>
              </a:path>
            </a:pathLst>
          </a:custGeom>
          <a:ln w="244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415178" y="1037590"/>
            <a:ext cx="6997065" cy="0"/>
          </a:xfrm>
          <a:custGeom>
            <a:avLst/>
            <a:gdLst/>
            <a:ahLst/>
            <a:cxnLst/>
            <a:rect l="l" t="t" r="r" b="b"/>
            <a:pathLst>
              <a:path w="6997065">
                <a:moveTo>
                  <a:pt x="0" y="0"/>
                </a:moveTo>
                <a:lnTo>
                  <a:pt x="6996977" y="0"/>
                </a:lnTo>
              </a:path>
            </a:pathLst>
          </a:custGeom>
          <a:ln w="122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5592697" y="1437362"/>
            <a:ext cx="403225" cy="0"/>
          </a:xfrm>
          <a:custGeom>
            <a:avLst/>
            <a:gdLst/>
            <a:ahLst/>
            <a:cxnLst/>
            <a:rect l="l" t="t" r="r" b="b"/>
            <a:pathLst>
              <a:path w="403225">
                <a:moveTo>
                  <a:pt x="0" y="0"/>
                </a:moveTo>
                <a:lnTo>
                  <a:pt x="402967" y="0"/>
                </a:lnTo>
              </a:path>
            </a:pathLst>
          </a:custGeom>
          <a:ln w="61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4640229" y="2993726"/>
            <a:ext cx="513080" cy="0"/>
          </a:xfrm>
          <a:custGeom>
            <a:avLst/>
            <a:gdLst/>
            <a:ahLst/>
            <a:cxnLst/>
            <a:rect l="l" t="t" r="r" b="b"/>
            <a:pathLst>
              <a:path w="513079">
                <a:moveTo>
                  <a:pt x="0" y="0"/>
                </a:moveTo>
                <a:lnTo>
                  <a:pt x="512867" y="0"/>
                </a:lnTo>
              </a:path>
            </a:pathLst>
          </a:custGeom>
          <a:ln w="152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427389" y="5807388"/>
            <a:ext cx="635000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4978" y="0"/>
                </a:lnTo>
              </a:path>
            </a:pathLst>
          </a:custGeom>
          <a:ln w="122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2161370" y="7195909"/>
            <a:ext cx="5263515" cy="0"/>
          </a:xfrm>
          <a:custGeom>
            <a:avLst/>
            <a:gdLst/>
            <a:ahLst/>
            <a:cxnLst/>
            <a:rect l="l" t="t" r="r" b="b"/>
            <a:pathLst>
              <a:path w="5263515">
                <a:moveTo>
                  <a:pt x="0" y="0"/>
                </a:moveTo>
                <a:lnTo>
                  <a:pt x="5262996" y="0"/>
                </a:lnTo>
              </a:path>
            </a:pathLst>
          </a:custGeom>
          <a:ln w="24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2161370" y="8367759"/>
            <a:ext cx="5263515" cy="0"/>
          </a:xfrm>
          <a:custGeom>
            <a:avLst/>
            <a:gdLst/>
            <a:ahLst/>
            <a:cxnLst/>
            <a:rect l="l" t="t" r="r" b="b"/>
            <a:pathLst>
              <a:path w="5263515">
                <a:moveTo>
                  <a:pt x="0" y="0"/>
                </a:moveTo>
                <a:lnTo>
                  <a:pt x="5262996" y="0"/>
                </a:lnTo>
              </a:path>
            </a:pathLst>
          </a:custGeom>
          <a:ln w="24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36253" y="359367"/>
            <a:ext cx="5099893" cy="857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50" b="1" i="0">
                <a:solidFill>
                  <a:srgbClr val="8EC63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ookcase with wheels and a curved shelf&#10;&#10;Description automatically generated">
            <a:extLst>
              <a:ext uri="{FF2B5EF4-FFF2-40B4-BE49-F238E27FC236}">
                <a16:creationId xmlns:a16="http://schemas.microsoft.com/office/drawing/2014/main" id="{28F875A8-608E-6BB7-3ECD-B30726648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46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ookcases with a curved design&#10;&#10;Description automatically generated with medium confidence">
            <a:extLst>
              <a:ext uri="{FF2B5EF4-FFF2-40B4-BE49-F238E27FC236}">
                <a16:creationId xmlns:a16="http://schemas.microsoft.com/office/drawing/2014/main" id="{E3D1BEB6-FBC5-23E4-99B3-863472420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73CE4C3-49C1-EC56-1EC5-688722E9C451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5257800" y="8686800"/>
            <a:ext cx="2133600" cy="769441"/>
          </a:xfrm>
        </p:spPr>
        <p:txBody>
          <a:bodyPr/>
          <a:lstStyle/>
          <a:p>
            <a:r>
              <a:rPr lang="en-US" sz="1400" b="1" dirty="0"/>
              <a:t>Contact Name here</a:t>
            </a:r>
          </a:p>
          <a:p>
            <a:r>
              <a:rPr lang="en-US" sz="1200" dirty="0"/>
              <a:t>Job Title here</a:t>
            </a:r>
          </a:p>
          <a:p>
            <a:r>
              <a:rPr lang="en-US" sz="1200" dirty="0"/>
              <a:t>Work Phone Number here</a:t>
            </a:r>
          </a:p>
          <a:p>
            <a:r>
              <a:rPr lang="en-US" sz="1200" dirty="0"/>
              <a:t>Cell Phone Number here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24D4737-95F9-C5ED-7005-B0B949714DFC}"/>
              </a:ext>
            </a:extLst>
          </p:cNvPr>
          <p:cNvSpPr txBox="1">
            <a:spLocks/>
          </p:cNvSpPr>
          <p:nvPr/>
        </p:nvSpPr>
        <p:spPr>
          <a:xfrm>
            <a:off x="762000" y="8840688"/>
            <a:ext cx="35814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Place Your Call-to-Action Message and Your Logo Here</a:t>
            </a:r>
          </a:p>
        </p:txBody>
      </p:sp>
    </p:spTree>
    <p:extLst>
      <p:ext uri="{BB962C8B-B14F-4D97-AF65-F5344CB8AC3E}">
        <p14:creationId xmlns:p14="http://schemas.microsoft.com/office/powerpoint/2010/main" val="1060491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22</Words>
  <Application>Microsoft Macintosh PowerPoint</Application>
  <PresentationFormat>Custom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Ryan Lauderdale</cp:lastModifiedBy>
  <cp:revision>6</cp:revision>
  <dcterms:created xsi:type="dcterms:W3CDTF">2023-12-04T21:10:46Z</dcterms:created>
  <dcterms:modified xsi:type="dcterms:W3CDTF">2023-12-18T15:00:10Z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2023-12-04T00:00:00Z</vt:filetime>
  </property>
  <property fmtid="{D5CDD505-2E9C-101B-9397-08002B2CF9AE}" pid="3" name="Creator">
    <vt:lpwstr>Adobe Acrobat 22.1</vt:lpwstr>
  </property>
  <property fmtid="{D5CDD505-2E9C-101B-9397-08002B2CF9AE}" pid="4" name="LastSaved">
    <vt:filetime>2023-12-04T00:00:00Z</vt:filetime>
  </property>
</Properties>
</file>